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695AE26-4339-49F6-A57B-DBBD975A7AE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F47B9A2-662E-4393-A6B0-C65D196C12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8072494" cy="1785950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Презентация на тему : «Содержание познавательно-математической деятельности в режиме дня: сенсорное развитие в первой младшей </a:t>
            </a:r>
            <a:r>
              <a:rPr lang="ru-RU" sz="2400" dirty="0" err="1" smtClean="0"/>
              <a:t>группе-первая</a:t>
            </a:r>
            <a:r>
              <a:rPr lang="ru-RU" sz="2400" dirty="0" smtClean="0"/>
              <a:t> ступень в формировании элементарных математических представлений».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5105400"/>
            <a:ext cx="6400800" cy="1752600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                      Подготовила: </a:t>
            </a:r>
            <a:r>
              <a:rPr lang="ru-RU" sz="2000" dirty="0" err="1" smtClean="0">
                <a:solidFill>
                  <a:srgbClr val="002060"/>
                </a:solidFill>
              </a:rPr>
              <a:t>Жадушкина</a:t>
            </a:r>
            <a:r>
              <a:rPr lang="ru-RU" sz="2000" dirty="0" smtClean="0">
                <a:solidFill>
                  <a:srgbClr val="002060"/>
                </a:solidFill>
              </a:rPr>
              <a:t> Е.Н.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ав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071678"/>
            <a:ext cx="8143932" cy="3846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_04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4229112" cy="2819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DSC_036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500430" y="3214686"/>
            <a:ext cx="5250693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Arial Black" pitchFamily="34" charset="0"/>
              </a:rPr>
              <a:t>Д/игра «Весёлые прищепки»</a:t>
            </a:r>
            <a:endParaRPr lang="ru-RU" sz="32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Безымян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00100" y="1928802"/>
            <a:ext cx="7005229" cy="4667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8317733" cy="5545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69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142852"/>
            <a:ext cx="4631572" cy="3087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SC_0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7562"/>
            <a:ext cx="4500558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SC_0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52"/>
            <a:ext cx="4071966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SC_06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57562"/>
            <a:ext cx="4572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67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85728"/>
            <a:ext cx="4286281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SC_06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876"/>
            <a:ext cx="4607719" cy="307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SC_0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43" y="3571876"/>
            <a:ext cx="4500557" cy="3000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SC_06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85728"/>
            <a:ext cx="4357718" cy="2905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7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195" y="1"/>
            <a:ext cx="4964872" cy="3309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SC_0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571876"/>
            <a:ext cx="4786346" cy="3190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SC_0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6"/>
            <a:ext cx="4179087" cy="2786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SC_07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571480"/>
            <a:ext cx="3857620" cy="2571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66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822030" cy="3214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SC_0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643314"/>
            <a:ext cx="4572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SC_06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42852"/>
            <a:ext cx="4143372" cy="276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DSC_06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714752"/>
            <a:ext cx="407196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71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0" y="142852"/>
            <a:ext cx="8786875" cy="5857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age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09889" y="928670"/>
            <a:ext cx="7262573" cy="545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ымянны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14744" y="0"/>
            <a:ext cx="5000660" cy="3358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SC_0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476623"/>
            <a:ext cx="5072066" cy="3381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ымянн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868" y="0"/>
            <a:ext cx="5221276" cy="3461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SC_0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476622"/>
            <a:ext cx="5072066" cy="3381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б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2844" y="2214554"/>
            <a:ext cx="4670077" cy="3099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Безымянный.pn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857751" y="2071678"/>
            <a:ext cx="3890325" cy="3582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DSC_05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000504"/>
            <a:ext cx="4086228" cy="2724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DSC_053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962387"/>
            <a:ext cx="4143404" cy="276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-qExvWJjdi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4356"/>
            <a:ext cx="4830008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DSC_05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714356"/>
            <a:ext cx="4286248" cy="2928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5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1" y="571480"/>
            <a:ext cx="8532047" cy="5688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_056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38118"/>
            <a:ext cx="4000528" cy="2667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DSC_057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3071810"/>
            <a:ext cx="4730781" cy="3153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SC_05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285728"/>
            <a:ext cx="4071934" cy="2714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DSC_05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214686"/>
            <a:ext cx="3857620" cy="2571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_05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4229112" cy="2819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DSC_056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2786058"/>
            <a:ext cx="4622013" cy="3081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05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500174"/>
            <a:ext cx="6536549" cy="4357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161</TotalTime>
  <Words>36</Words>
  <Application>Microsoft Office PowerPoint</Application>
  <PresentationFormat>Экран (4:3)</PresentationFormat>
  <Paragraphs>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Презентация на тему : «Содержание познавательно-математической деятельности в режиме дня: сенсорное развитие в первой младшей группе-первая ступень в формировании элементарных математических представлений».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Д/игра «Весёлые прищепки»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16</cp:revision>
  <dcterms:created xsi:type="dcterms:W3CDTF">2018-02-23T11:11:24Z</dcterms:created>
  <dcterms:modified xsi:type="dcterms:W3CDTF">2018-02-26T16:38:52Z</dcterms:modified>
</cp:coreProperties>
</file>